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10080625" cy="7199313"/>
  <p:notesSz cx="6858000" cy="9144000"/>
  <p:defaultTextStyle>
    <a:defPPr>
      <a:defRPr lang="en-US"/>
    </a:defPPr>
    <a:lvl1pPr marL="0" algn="l" defTabSz="987257" rtl="0" eaLnBrk="1" latinLnBrk="0" hangingPunct="1">
      <a:defRPr sz="1943" kern="1200">
        <a:solidFill>
          <a:schemeClr val="tx1"/>
        </a:solidFill>
        <a:latin typeface="+mn-lt"/>
        <a:ea typeface="+mn-ea"/>
        <a:cs typeface="+mn-cs"/>
      </a:defRPr>
    </a:lvl1pPr>
    <a:lvl2pPr marL="493628" algn="l" defTabSz="987257" rtl="0" eaLnBrk="1" latinLnBrk="0" hangingPunct="1">
      <a:defRPr sz="1943" kern="1200">
        <a:solidFill>
          <a:schemeClr val="tx1"/>
        </a:solidFill>
        <a:latin typeface="+mn-lt"/>
        <a:ea typeface="+mn-ea"/>
        <a:cs typeface="+mn-cs"/>
      </a:defRPr>
    </a:lvl2pPr>
    <a:lvl3pPr marL="987257" algn="l" defTabSz="987257" rtl="0" eaLnBrk="1" latinLnBrk="0" hangingPunct="1">
      <a:defRPr sz="1943" kern="1200">
        <a:solidFill>
          <a:schemeClr val="tx1"/>
        </a:solidFill>
        <a:latin typeface="+mn-lt"/>
        <a:ea typeface="+mn-ea"/>
        <a:cs typeface="+mn-cs"/>
      </a:defRPr>
    </a:lvl3pPr>
    <a:lvl4pPr marL="1480885" algn="l" defTabSz="987257" rtl="0" eaLnBrk="1" latinLnBrk="0" hangingPunct="1">
      <a:defRPr sz="1943" kern="1200">
        <a:solidFill>
          <a:schemeClr val="tx1"/>
        </a:solidFill>
        <a:latin typeface="+mn-lt"/>
        <a:ea typeface="+mn-ea"/>
        <a:cs typeface="+mn-cs"/>
      </a:defRPr>
    </a:lvl4pPr>
    <a:lvl5pPr marL="1974512" algn="l" defTabSz="987257" rtl="0" eaLnBrk="1" latinLnBrk="0" hangingPunct="1">
      <a:defRPr sz="1943" kern="1200">
        <a:solidFill>
          <a:schemeClr val="tx1"/>
        </a:solidFill>
        <a:latin typeface="+mn-lt"/>
        <a:ea typeface="+mn-ea"/>
        <a:cs typeface="+mn-cs"/>
      </a:defRPr>
    </a:lvl5pPr>
    <a:lvl6pPr marL="2468141" algn="l" defTabSz="987257" rtl="0" eaLnBrk="1" latinLnBrk="0" hangingPunct="1">
      <a:defRPr sz="1943" kern="1200">
        <a:solidFill>
          <a:schemeClr val="tx1"/>
        </a:solidFill>
        <a:latin typeface="+mn-lt"/>
        <a:ea typeface="+mn-ea"/>
        <a:cs typeface="+mn-cs"/>
      </a:defRPr>
    </a:lvl6pPr>
    <a:lvl7pPr marL="2961769" algn="l" defTabSz="987257" rtl="0" eaLnBrk="1" latinLnBrk="0" hangingPunct="1">
      <a:defRPr sz="1943" kern="1200">
        <a:solidFill>
          <a:schemeClr val="tx1"/>
        </a:solidFill>
        <a:latin typeface="+mn-lt"/>
        <a:ea typeface="+mn-ea"/>
        <a:cs typeface="+mn-cs"/>
      </a:defRPr>
    </a:lvl7pPr>
    <a:lvl8pPr marL="3455397" algn="l" defTabSz="987257" rtl="0" eaLnBrk="1" latinLnBrk="0" hangingPunct="1">
      <a:defRPr sz="1943" kern="1200">
        <a:solidFill>
          <a:schemeClr val="tx1"/>
        </a:solidFill>
        <a:latin typeface="+mn-lt"/>
        <a:ea typeface="+mn-ea"/>
        <a:cs typeface="+mn-cs"/>
      </a:defRPr>
    </a:lvl8pPr>
    <a:lvl9pPr marL="3949026" algn="l" defTabSz="987257" rtl="0" eaLnBrk="1" latinLnBrk="0" hangingPunct="1">
      <a:defRPr sz="1943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43"/>
  </p:normalViewPr>
  <p:slideViewPr>
    <p:cSldViewPr snapToGrid="0" snapToObjects="1">
      <p:cViewPr varScale="1">
        <p:scale>
          <a:sx n="109" d="100"/>
          <a:sy n="109" d="100"/>
        </p:scale>
        <p:origin x="200" y="-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1178222"/>
            <a:ext cx="8568531" cy="2506427"/>
          </a:xfrm>
        </p:spPr>
        <p:txBody>
          <a:bodyPr anchor="b"/>
          <a:lstStyle>
            <a:lvl1pPr algn="ctr">
              <a:defRPr sz="62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078" y="3781306"/>
            <a:ext cx="7560469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33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5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3948" y="383297"/>
            <a:ext cx="2173635" cy="61010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3044" y="383297"/>
            <a:ext cx="6394896" cy="610108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99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187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1794831"/>
            <a:ext cx="8694539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4817876"/>
            <a:ext cx="8694539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89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3043" y="1916484"/>
            <a:ext cx="4284266" cy="45678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3316" y="1916484"/>
            <a:ext cx="4284266" cy="45678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020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383299"/>
            <a:ext cx="8694539" cy="1391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357" y="1764832"/>
            <a:ext cx="426457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57" y="2629749"/>
            <a:ext cx="4264576" cy="38679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7" y="1764832"/>
            <a:ext cx="4285579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7" y="2629749"/>
            <a:ext cx="4285579" cy="38679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13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4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39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479954"/>
            <a:ext cx="3251264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579" y="1036570"/>
            <a:ext cx="5103316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2159794"/>
            <a:ext cx="3251264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61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479954"/>
            <a:ext cx="3251264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85579" y="1036570"/>
            <a:ext cx="5103316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2159794"/>
            <a:ext cx="3251264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41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3043" y="383299"/>
            <a:ext cx="8694539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043" y="1916484"/>
            <a:ext cx="8694539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043" y="6672698"/>
            <a:ext cx="2268141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337D2-25D1-D940-B224-68DFC9BCCEB4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207" y="6672698"/>
            <a:ext cx="3402211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9441" y="6672698"/>
            <a:ext cx="2268141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C0602-9FAA-CA45-9D0A-7BD363796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481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A987A43-156B-4540-BAAD-A03100AE26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3EED88-5783-5D44-9963-0ECF86A14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63" y="50007"/>
            <a:ext cx="8116467" cy="811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498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425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Arasu, D.</dc:creator>
  <cp:lastModifiedBy>Arasu, D.</cp:lastModifiedBy>
  <cp:revision>3</cp:revision>
  <cp:lastPrinted>2021-04-29T10:41:12Z</cp:lastPrinted>
  <dcterms:created xsi:type="dcterms:W3CDTF">2021-04-29T10:40:27Z</dcterms:created>
  <dcterms:modified xsi:type="dcterms:W3CDTF">2021-04-29T17:45:43Z</dcterms:modified>
</cp:coreProperties>
</file>

<file path=docProps/thumbnail.jpeg>
</file>